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photoAlbum layout="4pic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361F1-AAB1-4FDD-973A-61D17B2A3B48}" type="datetimeFigureOut">
              <a:rPr lang="it-IT" smtClean="0"/>
              <a:pPr/>
              <a:t>22/10/2024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042D5-91E3-41FF-9C6B-A3A6A4065B3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2214577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repertorio fotografico</a:t>
            </a:r>
            <a:br>
              <a:rPr lang="it-IT" dirty="0" smtClean="0"/>
            </a:br>
            <a:r>
              <a:rPr lang="it-IT" dirty="0" smtClean="0"/>
              <a:t>attività nell’orto scolastico </a:t>
            </a:r>
            <a:br>
              <a:rPr lang="it-IT" dirty="0" smtClean="0"/>
            </a:br>
            <a:r>
              <a:rPr lang="it-IT" dirty="0" smtClean="0"/>
              <a:t>di </a:t>
            </a:r>
            <a:r>
              <a:rPr lang="it-IT" dirty="0" smtClean="0"/>
              <a:t>DANTE</a:t>
            </a:r>
            <a:br>
              <a:rPr lang="it-IT" dirty="0" smtClean="0"/>
            </a:br>
            <a:r>
              <a:rPr lang="it-IT" dirty="0" smtClean="0"/>
              <a:t>Villa Castelli </a:t>
            </a:r>
            <a:r>
              <a:rPr lang="it-IT" dirty="0" smtClean="0"/>
              <a:t>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a.s.</a:t>
            </a:r>
            <a:r>
              <a:rPr lang="it-IT" dirty="0" smtClean="0"/>
              <a:t>   2023/24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14414" y="4929198"/>
            <a:ext cx="6400800" cy="1752600"/>
          </a:xfrm>
        </p:spPr>
        <p:txBody>
          <a:bodyPr/>
          <a:lstStyle/>
          <a:p>
            <a:endParaRPr lang="it-IT" dirty="0" smtClean="0"/>
          </a:p>
          <a:p>
            <a:r>
              <a:rPr lang="it-IT" dirty="0" smtClean="0"/>
              <a:t>A cura del referente prof. </a:t>
            </a:r>
            <a:r>
              <a:rPr lang="it-IT" dirty="0" err="1" smtClean="0"/>
              <a:t>Suma</a:t>
            </a:r>
            <a:r>
              <a:rPr lang="it-IT" dirty="0" smtClean="0"/>
              <a:t> Felice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2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28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29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30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3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32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33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33b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33c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34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34b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35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3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37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38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38b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0dc52801-f1c7-4e3b-bebb-10eb8edf9e47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1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672138" y="457200"/>
            <a:ext cx="21431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3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5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6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328738" y="3543300"/>
            <a:ext cx="21431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7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672138" y="3543300"/>
            <a:ext cx="2143125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7a6c56c0-b3c9-4179-83c9-8cb55471c3ae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7bf3b1ad-e026-4c71-9464-f405b28ed193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8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328738" y="3543300"/>
            <a:ext cx="21431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9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672138" y="3543300"/>
            <a:ext cx="2143125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1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10b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10c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10ed0dfa-c6b7-4a3c-a35c-2d1ba708e77f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1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328738" y="457200"/>
            <a:ext cx="21431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12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672138" y="457200"/>
            <a:ext cx="21431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13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14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1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16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672138" y="457200"/>
            <a:ext cx="2143125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17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17f26c8d-14ee-444f-b3ff-b021cd5b7b74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1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19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2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21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2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953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 descr="24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38700" y="4572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25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953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 descr="26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838700" y="3543300"/>
            <a:ext cx="38100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Presentazione su schermo (4:3)</PresentationFormat>
  <Paragraphs>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repertorio fotografico attività nell’orto scolastico  di DANTE Villa Castelli   a.s.   2023/24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repertorio foto attività nell’orto scolastico  di DANTE  a.s.   2023/24</dc:title>
  <dc:creator>User</dc:creator>
  <cp:lastModifiedBy>User</cp:lastModifiedBy>
  <cp:revision>4</cp:revision>
  <dcterms:created xsi:type="dcterms:W3CDTF">2024-06-05T15:55:26Z</dcterms:created>
  <dcterms:modified xsi:type="dcterms:W3CDTF">2024-10-22T19:57:03Z</dcterms:modified>
</cp:coreProperties>
</file>